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0" r:id="rId14"/>
    <p:sldId id="279" r:id="rId15"/>
    <p:sldId id="263"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59787"/>
  </p:normalViewPr>
  <p:slideViewPr>
    <p:cSldViewPr snapToGrid="0" snapToObjects="1">
      <p:cViewPr>
        <p:scale>
          <a:sx n="49" d="100"/>
          <a:sy n="49" d="100"/>
        </p:scale>
        <p:origin x="2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tiff"/><Relationship Id="rId9"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9880253" y="5438753"/>
            <a:ext cx="2104959" cy="1275339"/>
          </a:xfrm>
          <a:prstGeom prst="rect">
            <a:avLst/>
          </a:prstGeom>
          <a:ln>
            <a:solidFill>
              <a:schemeClr val="tx1"/>
            </a:solidFill>
          </a:ln>
        </p:spPr>
      </p:pic>
      <p:pic>
        <p:nvPicPr>
          <p:cNvPr id="5" name="Рисунок 4">
            <a:extLst>
              <a:ext uri="{FF2B5EF4-FFF2-40B4-BE49-F238E27FC236}">
                <a16:creationId xmlns:a16="http://schemas.microsoft.com/office/drawing/2014/main" id="{03E7E235-AF77-B64D-BA3A-7796A2CC560E}"/>
              </a:ext>
            </a:extLst>
          </p:cNvPr>
          <p:cNvPicPr>
            <a:picLocks noChangeAspect="1"/>
          </p:cNvPicPr>
          <p:nvPr/>
        </p:nvPicPr>
        <p:blipFill>
          <a:blip r:embed="rId6"/>
          <a:stretch>
            <a:fillRect/>
          </a:stretch>
        </p:blipFill>
        <p:spPr>
          <a:xfrm>
            <a:off x="1850050" y="1936511"/>
            <a:ext cx="6984669" cy="7004484"/>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5497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3633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TotalTime>
  <Words>1765</Words>
  <Application>Microsoft Macintosh PowerPoint</Application>
  <PresentationFormat>Произвольный</PresentationFormat>
  <Paragraphs>213</Paragraphs>
  <Slides>15</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15</vt:i4>
      </vt:variant>
    </vt:vector>
  </HeadingPairs>
  <TitlesOfParts>
    <vt:vector size="24"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31</cp:revision>
  <dcterms:modified xsi:type="dcterms:W3CDTF">2018-05-04T16:42:07Z</dcterms:modified>
</cp:coreProperties>
</file>